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62783" y="1651341"/>
            <a:ext cx="5908341" cy="4783523"/>
            <a:chOff x="988191" y="1732585"/>
            <a:chExt cx="5908341" cy="4783523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81564"/>
              <a:ext cx="14398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BEC12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08208" y="3881564"/>
              <a:ext cx="14398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BEC12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390637" y="6269887"/>
              <a:ext cx="31101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anti-rat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1:600)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2" y="1732585"/>
              <a:ext cx="2888324" cy="2160000"/>
            </a:xfrm>
            <a:prstGeom prst="rect">
              <a:avLst/>
            </a:prstGeom>
          </p:spPr>
        </p:pic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8208" y="1732585"/>
              <a:ext cx="2888324" cy="2160000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1" y="4119327"/>
              <a:ext cx="2888324" cy="2160000"/>
            </a:xfrm>
            <a:prstGeom prst="rect">
              <a:avLst/>
            </a:prstGeom>
          </p:spPr>
        </p:pic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8207" y="4119494"/>
              <a:ext cx="2888324" cy="2160000"/>
            </a:xfrm>
            <a:prstGeom prst="rect">
              <a:avLst/>
            </a:prstGeom>
          </p:spPr>
        </p:pic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4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5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BEC12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103-M154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[10 µg(ml];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BEC12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antigen (#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103-M154)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primary mouse endothelial cells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SnoMec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using a monoclonal antibody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directed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against with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collagenase- and neuraminidase-treated mouse benign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lymphangiomas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anti-rat 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used. 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IF_mEC1407-02]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71</cp:revision>
  <cp:lastPrinted>2014-07-08T13:54:51Z</cp:lastPrinted>
  <dcterms:created xsi:type="dcterms:W3CDTF">2014-01-30T08:05:57Z</dcterms:created>
  <dcterms:modified xsi:type="dcterms:W3CDTF">2015-03-25T15:23:54Z</dcterms:modified>
</cp:coreProperties>
</file>